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54"/>
  </p:notesMasterIdLst>
  <p:handoutMasterIdLst>
    <p:handoutMasterId r:id="rId155"/>
  </p:handoutMasterIdLst>
  <p:sldIdLst>
    <p:sldId id="270" r:id="rId3"/>
    <p:sldId id="366" r:id="rId4"/>
    <p:sldId id="268" r:id="rId5"/>
    <p:sldId id="367" r:id="rId6"/>
    <p:sldId id="368" r:id="rId7"/>
    <p:sldId id="369" r:id="rId8"/>
    <p:sldId id="370" r:id="rId9"/>
    <p:sldId id="371" r:id="rId10"/>
    <p:sldId id="372" r:id="rId11"/>
    <p:sldId id="388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3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4" r:id="rId70"/>
    <p:sldId id="430" r:id="rId71"/>
    <p:sldId id="431" r:id="rId72"/>
    <p:sldId id="432" r:id="rId73"/>
    <p:sldId id="433" r:id="rId74"/>
    <p:sldId id="436" r:id="rId75"/>
    <p:sldId id="437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6" r:id="rId85"/>
    <p:sldId id="447" r:id="rId86"/>
    <p:sldId id="448" r:id="rId87"/>
    <p:sldId id="449" r:id="rId88"/>
    <p:sldId id="450" r:id="rId89"/>
    <p:sldId id="451" r:id="rId90"/>
    <p:sldId id="452" r:id="rId91"/>
    <p:sldId id="453" r:id="rId92"/>
    <p:sldId id="454" r:id="rId93"/>
    <p:sldId id="455" r:id="rId94"/>
    <p:sldId id="456" r:id="rId95"/>
    <p:sldId id="460" r:id="rId96"/>
    <p:sldId id="458" r:id="rId97"/>
    <p:sldId id="459" r:id="rId98"/>
    <p:sldId id="457" r:id="rId99"/>
    <p:sldId id="461" r:id="rId100"/>
    <p:sldId id="462" r:id="rId101"/>
    <p:sldId id="463" r:id="rId102"/>
    <p:sldId id="464" r:id="rId103"/>
    <p:sldId id="465" r:id="rId104"/>
    <p:sldId id="466" r:id="rId105"/>
    <p:sldId id="467" r:id="rId106"/>
    <p:sldId id="468" r:id="rId107"/>
    <p:sldId id="469" r:id="rId108"/>
    <p:sldId id="470" r:id="rId109"/>
    <p:sldId id="471" r:id="rId110"/>
    <p:sldId id="472" r:id="rId111"/>
    <p:sldId id="473" r:id="rId112"/>
    <p:sldId id="474" r:id="rId113"/>
    <p:sldId id="475" r:id="rId114"/>
    <p:sldId id="476" r:id="rId115"/>
    <p:sldId id="477" r:id="rId116"/>
    <p:sldId id="478" r:id="rId117"/>
    <p:sldId id="479" r:id="rId118"/>
    <p:sldId id="480" r:id="rId119"/>
    <p:sldId id="481" r:id="rId120"/>
    <p:sldId id="482" r:id="rId121"/>
    <p:sldId id="483" r:id="rId122"/>
    <p:sldId id="484" r:id="rId123"/>
    <p:sldId id="485" r:id="rId124"/>
    <p:sldId id="486" r:id="rId125"/>
    <p:sldId id="487" r:id="rId126"/>
    <p:sldId id="488" r:id="rId127"/>
    <p:sldId id="489" r:id="rId128"/>
    <p:sldId id="490" r:id="rId129"/>
    <p:sldId id="491" r:id="rId130"/>
    <p:sldId id="492" r:id="rId131"/>
    <p:sldId id="493" r:id="rId132"/>
    <p:sldId id="494" r:id="rId133"/>
    <p:sldId id="495" r:id="rId134"/>
    <p:sldId id="496" r:id="rId135"/>
    <p:sldId id="497" r:id="rId136"/>
    <p:sldId id="498" r:id="rId137"/>
    <p:sldId id="499" r:id="rId138"/>
    <p:sldId id="500" r:id="rId139"/>
    <p:sldId id="501" r:id="rId140"/>
    <p:sldId id="502" r:id="rId141"/>
    <p:sldId id="503" r:id="rId142"/>
    <p:sldId id="504" r:id="rId143"/>
    <p:sldId id="505" r:id="rId144"/>
    <p:sldId id="506" r:id="rId145"/>
    <p:sldId id="507" r:id="rId146"/>
    <p:sldId id="508" r:id="rId147"/>
    <p:sldId id="509" r:id="rId148"/>
    <p:sldId id="510" r:id="rId149"/>
    <p:sldId id="511" r:id="rId150"/>
    <p:sldId id="512" r:id="rId151"/>
    <p:sldId id="513" r:id="rId152"/>
    <p:sldId id="514" r:id="rId15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6" d="100"/>
          <a:sy n="116" d="100"/>
        </p:scale>
        <p:origin x="570" y="96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</a:t>
            </a:r>
            <a:r>
              <a:rPr lang="en-US" dirty="0" smtClean="0"/>
              <a:t>edit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3/22/2022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3/22/2022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3/22/2022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3/22/2022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3/22/2022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0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b7UZKPwbik" TargetMode="External"/><Relationship Id="rId2" Type="http://schemas.openxmlformats.org/officeDocument/2006/relationships/hyperlink" Target="https://www.youtube.com/watch?v=j6XLEqgq-dE" TargetMode="Externa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en-US" altLang="ko-KR" dirty="0" smtClean="0"/>
              <a:t>C# </a:t>
            </a:r>
            <a:r>
              <a:rPr lang="ko-KR" altLang="en-US" dirty="0" smtClean="0"/>
              <a:t>스크립트 기초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ko-KR" altLang="en-US" dirty="0" smtClean="0"/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 오류가 발생한다면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프로젝트 → 솔루션 옵션을 선택함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소스 코드 → 코드 서식 → 텍스트 파일에서 줄 끝을 자신의 환경에 맞게 변경해야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macOS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환경일 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here are inconsistent line endings in the 'Assets/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Test.cs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' script.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Some are Mac OS X (UNIX) and some are Windows.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This might lead to incorrect line numbers in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stacktraces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and compiler errors.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Many text editors can fix this using Convert Line Endings menu commands.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다음은 배열에 포함되는 값의 평균을 구하는 스크립트임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8052539" cy="297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049" y="1816004"/>
            <a:ext cx="8113869" cy="313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평균값을 구하려면     배열에 있는 모든 요소의 합계를 구하고    구한 합계를 배열의 요소 수로 나눔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먼저 배열 요소의 합계를 구해야 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sum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준비함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12~15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배열에 있는 요소를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sum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합계를 배열의 요소 수인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나눠 평균값을 구하고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average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2248" y="1758397"/>
            <a:ext cx="269149" cy="26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9782" y="1758397"/>
            <a:ext cx="269149" cy="26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정수와 정수의 나눗셈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평균값을 구하는 스크립트에서는 평균값을 정수로 계산했지만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average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소수점까지 계산해야 할 때도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소수점까지 출력되도록 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2-25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줄을 다음과 같이 바꿔서 실행해 보자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평균값은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68.4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정답이지만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출력됨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C#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에서는 정수끼리 나눗셈을 하면 소수점 이하가 버려져 결과는 정수가 되기 때문임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10 ÷ 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되고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17 ÷ 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소수점까지 출력하고 싶다면 정수끼리 나눗셈을 하는 것이므로 처음에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1.0f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넣어 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꼼수처럼 보이지만 이 내용을 모르면 계산 결과를 소수점으로 구할 때 오류가 발생할 수 있으므로 꼭 기억해 두자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015" y="2622502"/>
            <a:ext cx="4346697" cy="35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396" y="4903114"/>
            <a:ext cx="5415849" cy="31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 코드를 영어로 읽기 싫어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 로그는 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!Assets/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xxxxx.cs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(5:12)…’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처럼 복잡한 영문 구조로 되어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복잡해 보이지만 괄호 안에 보이는 숫자를 보면 쉬움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번째 글자가 잘못되어 있어요’라고 알려 주기 때문임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숫자가 가리키는 줄과 그 부분을 살펴보면 오류를 쉽게 발견할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오류를 몇 번 고치다 보면 오류 메시지만 봐도 대략 어떤 오류인지 짐작할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스크립트가 끝없이 길어질 때가 있는데 길어진 처리를 의미가 있는 처리 블록으로 분해하고 이름을 붙이는 구조를 만드는데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이렇게 분해한 각 처리를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함수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2-29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622502"/>
            <a:ext cx="6077442" cy="261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처리를 기능 단위로 묶는 역할 외에도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값을 전달해서 계산하거나 계산 결과를 돌려받을 수 있도록 하는 역할을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건네는 값을 인수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돌려받는 값을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반환값이라고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인수는 여러 개 건넬 수 있지만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한 개로 정해져 있음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인수와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245122"/>
            <a:ext cx="3283553" cy="336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만드는 방법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2-31 Add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예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362" y="2000151"/>
            <a:ext cx="8184461" cy="275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만드는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데이터 형에는 호출자의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반환하는 값의 데이터 형을 지정함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지정할 데이터 형은 변수의 데이터 형과 같음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반환하지 않는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void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지정함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void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란 ‘반환값이 없음’을 의미함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인수는 호출자의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받은 값임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인수 값을 사용해서 처리를 실행함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인수를 갖지 않는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있는데 이때는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뒤에 붙는 괄호 안을 공백으로 비움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만드는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호출하는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이어 괄호 안에 전달하는 인수를 기술함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인수가 여러 개면 쉼표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(,)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구분함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메서드의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서식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22502"/>
            <a:ext cx="8355294" cy="19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</a:t>
            </a:r>
            <a:endParaRPr lang="ko-KR" altLang="en-US" dirty="0" smtClean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오류 해결하기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8067912" cy="444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없는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58397"/>
            <a:ext cx="7468371" cy="482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7~10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문자를 출력하는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SayHello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문자를 출력할 뿐 호출자의 값을 반환하지 않으므로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갖지 않음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데이터 형에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void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지정함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인수가 없으므로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뒤에 붙는 괄호 안을 공백으로 비움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계속해서 중괄호 안에 실행할 처리를 작성함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사용해서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출력함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SayHello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사용할 위치는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벗어나더라도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중괄호 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(7~15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이라면 어디든 상관없음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4293105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2-33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반환값도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인수도 갖지 않는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4638747"/>
            <a:ext cx="4273390" cy="105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SayHello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(14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이어 전달하고 싶은 인수를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예제에서는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SayHello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인수가 없으므로 괄호 안을 공백으로 비움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 작성한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SayHello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호출될 때까지는 처리가 실행되지 않음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작성한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호출해서 사용한다는 것을 기억해 두자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22502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2-34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호출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910537"/>
            <a:ext cx="5803505" cy="210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인수가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00790"/>
            <a:ext cx="7926959" cy="496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없으므로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void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지정함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문자열을 인수로 받으므로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이어 괄호 안에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name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795323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2-35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반환값은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없지만 인수가 있는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083358"/>
            <a:ext cx="4988503" cy="105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이어 괄호 안에 메서드로 전달하는 이름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호출하면 인수의 문자열인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"Tom"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자동으로 메서드 안의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name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name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변수처럼 쓸 수 있으므로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name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출력함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인수가 있는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호출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737716"/>
            <a:ext cx="7602719" cy="2221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 형에 주의한다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인수를 지정하지 않고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CallName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();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호출하면 오류가 발생함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기본적으로 인수 수는 호출되는 쪽과 호출하는 쪽이 일치해야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이번에 살펴볼 예제는 인수로 변수를 두 개 받고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두 변수의 합계를 반환하는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2046432"/>
            <a:ext cx="8157481" cy="312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909" y="1823079"/>
            <a:ext cx="8182045" cy="293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7~11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줄은 이번에 작성한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인수를 합한 것이므로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형으로 지정함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인수가 두 개이므로 각 인수를 쉼표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(,)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구분해 선언함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인수의 합계를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돌려줘야 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return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씀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return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뒤에 공백을 두고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적으면 그 변수 값을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호출한 곳으로 반환할 수 있음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862222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2-37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반환값과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인수가 있는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193574"/>
            <a:ext cx="4433092" cy="104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ko-KR" altLang="en-US" dirty="0" smtClean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파일 열기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492" y="2046432"/>
            <a:ext cx="8401640" cy="298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호출하는 흐름을 정리하면 다음과 같음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7093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인수가 여러 개 있고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반환값이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있는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호출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787" y="2507288"/>
            <a:ext cx="7915275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2.7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호출하는 쪽에서는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이어 인수를 두 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전달함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호출과 동시에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변수에는 각각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대입됨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호출하는 곳에서 지정한 순서대로 값이 대입됨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Add(2, 3)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아닌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Add(3, 2)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쓰면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대입되고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대입됨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b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합한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대입하고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return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사용해서 합계를 호출한 곳으로 반환함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실행한 후에는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 부분이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반환값으로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바뀌는 형태임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Add(2, 3)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부분이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반환값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값으로 바뀌기 때문에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= Add(2, 3);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= c;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되고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answer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값이 대입됨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처리를 모아 둔 것이고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변수를 모아 둔 것임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게임을 만들려면 플레이어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적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무기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아이템 등 물체마다 그 움직임을 정의하는 스크립트를 작성해야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‘처리 단위’보다는 ‘물건 단위’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스크립트를 작성하는 것이 편리함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클래스는 물체 단위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3371393"/>
            <a:ext cx="3091251" cy="297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하나로 합치지 않고 따로따로 구현하면 어느 변수와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연결되어 있는지 알기 어려움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사용하면 관계가 있는 변수와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하나로 합칠 수 있으므로 스크립트를 관리하기 쉬움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class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키워드 다음에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클래스명을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쓰고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 안에 클래스에서 사용하는 변수와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클래스에서 사용한 변수를 멤버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클래스에서 사용한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메서드라고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601821"/>
            <a:ext cx="2561500" cy="184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작성한 클래스는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등 데이터 형으로 사용할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만들면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형을 사용할 수 있게 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num;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쓰면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num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만들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쓰면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만들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상태에서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변수의 상자 안은 비어 있음</a:t>
            </a: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num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1500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같은 숫자를 대입함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변수에는 플레이어의 실체를 대입함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실체를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인스턴스라고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79532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값과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인스턴스</a:t>
              </a:r>
              <a:endPara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83358"/>
            <a:ext cx="3980239" cy="281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변수가 가진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멤버 변수를 사용하려면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앞으로 마침표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(.)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연결된 형태가 자주 나옴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OO.xx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나오면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OO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클래스가 갖는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xx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사용한다고 이해해 두자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멤버 변수의 사용 방법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256179"/>
            <a:ext cx="4368649" cy="32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제공하는 클래스도 있다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직접 클래스를 만들 수도 있지만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처음부터 제공하는 클래스도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클래스와 로그 표시를 할 때 쓰는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Debug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등이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제공하는 클래스임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사용하려면 클래스 개념을 제대로 이해하는 것이 중요함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지금까지 써 온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Test.cs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추가함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외부에 추가하는 것에 주의함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425305"/>
            <a:ext cx="8108271" cy="376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7746890" cy="494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ko-KR" altLang="en-US" dirty="0" smtClean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표시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419" y="2046432"/>
            <a:ext cx="5996826" cy="411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작성하기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5~20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줄이 이번에 작성한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구성을 간단히 살펴보면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선언함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7~8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플레이어의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HP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나타내는 멤버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(hp)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공격력을 나타내는 멤버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(power)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10~19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공격하는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(Attack)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대미지를 받는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(Damage)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작성함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2-29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26~28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방금 작성한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만들어 사용함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먼저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왼쪽에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단계에서는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상자를 만들었을 뿐이므로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실체인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작성해 대입 해야 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키워드 다음에 클래스 이름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 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오른쪽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만들어지고 이것을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안에 대입함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94746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2-42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인스턴스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작성 방법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175" y="4236209"/>
            <a:ext cx="5551786" cy="242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가진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Attack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myPlayer.Attack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 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 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형태로 호출함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마찬가지로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Damage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도구를 클릭해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무엇이 출력되는지 확인함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접근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2-29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멤버 변수와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앞에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private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키워드가 붙어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이것을 접근 수식자라고 하는데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OO.xx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썼을 때 다른 클래스에서 멤버로 접근 가능한지 여부를 나타냄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접근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붙어 있는 멤버는 다른 클래스에서도 호출할 수 있지만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private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붙어 있는 멤버는 다른 클래스에서 호출할 수 없음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Attack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붙어 있으므로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 Attack()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이라고 써서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Attack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호출할 수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hp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private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붙어 있으므로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myPlayer.hp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써도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hp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접근할 수 없음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31378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접근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수식자</a:t>
              </a:r>
              <a:endPara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3596016"/>
            <a:ext cx="7226682" cy="277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접근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private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쓰는 이유는 다른 사람이 자신이 만든 클래스를 사용할 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private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사용하지 마세요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private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변수는 변경하지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마세요라는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의사 표시를 할 수 있기 때문임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다른 사람이 만든 클래스를 쓸 때는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붙은 변수와 메서드만 써야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클래스가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public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인지 확인하고 사용하기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25751"/>
            <a:ext cx="4739532" cy="316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접근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접근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생략하면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private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간주되므로 공개하고 싶은 변수와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있다면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public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수식자를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붙이는 것이 좋음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접근 </a:t>
              </a:r>
              <a:r>
                <a:rPr lang="ko-KR" altLang="en-US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수식자</a:t>
              </a:r>
              <a:endPara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604" y="2684900"/>
            <a:ext cx="6535104" cy="201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this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키워드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this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자신의 인스턴스를 가리키는 키워드임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this.power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자신의 인스턴스가 가진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가진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나타냄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사실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this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붙이지 않아도 자기 클래스의 멤버 변수를 사용할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2-29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Attack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다음과 같이 멤버 변수와 동일한 이름의 로컬 변수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(power)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선언했다고 할 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power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라고만 쓰면 로컬 변수의 값이 우선해서 사용됨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변수를 쓸 때는 명시적으로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this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붙여야 오류를 막을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3947463"/>
            <a:ext cx="6444255" cy="197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상속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선언 부분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2-29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뒤에 붙은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MonoBehaviour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상속이라고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부분은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미리 준비한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MonoBehaviour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기능을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 집어넣겠다고 선언하는 과정임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MonoBehaviour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클래스는 게임 오브젝트를 구성하는 기본 기능을 멤버 변수와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준비한 클래스임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오브젝트에 붙여 실행하는 스크립트는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MonoBehaviour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MonoBehaviour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바탕으로 한 클래스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상속해야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인스턴스 없이 사용할 수 있을까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 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Player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만들고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 형태로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한편 계속해서 쓰고 있는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클래스명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 형태로 멤버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직접 호출함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static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만들지 않고도 쓸 수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선언되기 때문임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2018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이전 버전에서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MonoDevelop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사용하도록 변경하기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에디터 변경하기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392074"/>
            <a:ext cx="4876618" cy="421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만들려면 공간에서 오브젝트를 어디에 둘지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어느 쪽으로 옮길지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어디로 힘을 보낼지  등을 정해야 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y, 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 세 개를 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2-45 Vector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형 사용 방법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622502"/>
            <a:ext cx="6906685" cy="278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C#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에는 이러한 값을 하나로 합쳐 다룰 수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정확히는 구조체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합니다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준비되어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게임용에는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갖는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클래스가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구조는 다음과 같음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83358"/>
            <a:ext cx="5134009" cy="27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y, z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변수가 있고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x, 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변수가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둘 다 좌표나 벡터로 쓸 수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= 3, y =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좌표로 쓰면 오브젝트가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(3, 5)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위치에 배치되었다는 것을 뜻함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한편 벡터로 쓰면 현재 위치에서 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방향으로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3’, ‘Y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방향으로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5’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움직였다는 것을 뜻함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좌표로써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Vector2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벡터로써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Vector2</a:t>
              </a:r>
              <a:endParaRPr lang="ko-KR" altLang="en-US" sz="1200" b="1" dirty="0" smtClean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380064"/>
            <a:ext cx="5080753" cy="241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747" y="1758397"/>
            <a:ext cx="8083171" cy="489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 왼쪽에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playerPos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과정은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상자를 만드는 과정이므로 대입할 수 있는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이어서 작성해야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Vector2(3.0f,4.0f)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작성해 대입함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클래스명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클래스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작성할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사용하는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사용해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만들 때는 인수를 전달하면서 멤버 변수를 초기화 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3.0f, 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4.0f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초기화함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앞에서 설명한 것처럼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변수가 있음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96814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2-47 Vector2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인스턴스 생성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6" y="3256179"/>
            <a:ext cx="5145640" cy="236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부분에서 설명한 대로 멤버 변수인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값에 접근하려면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.x,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이것을 이용해서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10~11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플레이어가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8, 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좌표를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증가시킴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변수를 게임 오브젝트의 좌표로 사용하는 경우에는 값을 증가시키면 화면의 게임 오브젝트가 양수 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오른쪽 혹은 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이동함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반대로 값을 감소시키면 음수 방향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왼쪽 혹은 아래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이동함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2-48 Vector2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멤버 변수로 더하기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680109"/>
            <a:ext cx="8383423" cy="2287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32976"/>
            <a:ext cx="7099257" cy="111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331" y="2880802"/>
            <a:ext cx="7023328" cy="377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사용하는 방법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예제에서는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startPos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endPos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향하는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dir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벡터를 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두 점의 좌표에서 벡터를 구하기 때문에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endPos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startPos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이처럼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클래스끼리 뺄셈을 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startPos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endPos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까지 거리를 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거리는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dir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벡터 길이와 같으므로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클래스가 갖는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magnitude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멤버 변수를 사용해서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dir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벡터의 길이를 구함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2250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2-49 Vector2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클래스끼리 뺄셈하기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50801"/>
            <a:ext cx="2593962" cy="237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응용하기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클래스는 가속도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이동 속도 같은 물리 수치로도 사용할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2-50 Vector2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좌표로 사용하기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343233" cy="174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Test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파일을 열면 다음 코드가 기본으로 담겨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67042"/>
            <a:ext cx="7695655" cy="4605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2.9 Vector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동작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때때로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intellisense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기능을 사용할 수 없고 스크립트 전체가 빨간색 물결선으로 표시될 때가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Visual Studio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다시 실행해 보자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제어문</a:t>
            </a:r>
            <a:r>
              <a:rPr lang="ko-KR" altLang="en-US" dirty="0" smtClean="0"/>
              <a:t> 동영상 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 </a:t>
            </a:r>
            <a:r>
              <a:rPr lang="ko-KR" altLang="en-US" b="1" dirty="0" err="1" smtClean="0"/>
              <a:t>유니티</a:t>
            </a:r>
            <a:r>
              <a:rPr lang="ko-KR" altLang="en-US" b="1" dirty="0" smtClean="0"/>
              <a:t> </a:t>
            </a:r>
            <a:r>
              <a:rPr lang="en-US" altLang="ko-KR" b="1" dirty="0"/>
              <a:t>C# </a:t>
            </a:r>
            <a:r>
              <a:rPr lang="ko-KR" altLang="en-US" b="1" dirty="0"/>
              <a:t>프로그래밍 기초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www.youtube.com/watch?v=j6XLEqgq-dE</a:t>
            </a:r>
            <a:r>
              <a:rPr lang="en-US" altLang="ko-KR" dirty="0" smtClean="0"/>
              <a:t> (41m 48s) </a:t>
            </a:r>
          </a:p>
          <a:p>
            <a:r>
              <a:rPr lang="en-US" altLang="ko-KR" dirty="0"/>
              <a:t> </a:t>
            </a:r>
            <a:r>
              <a:rPr lang="en-US" altLang="ko-KR" b="1" dirty="0"/>
              <a:t>C# Method</a:t>
            </a:r>
            <a:r>
              <a:rPr lang="ko-KR" altLang="en-US" b="1" dirty="0"/>
              <a:t>와 매개변수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://www.youtube.com/watch?v=_</a:t>
            </a:r>
            <a:r>
              <a:rPr lang="en-US" altLang="ko-KR" dirty="0" smtClean="0">
                <a:hlinkClick r:id="rId3"/>
              </a:rPr>
              <a:t>b7UZKPwbik</a:t>
            </a:r>
            <a:r>
              <a:rPr lang="en-US" altLang="ko-KR" dirty="0" smtClean="0"/>
              <a:t> (6m 49s)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1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1~2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System.Collections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System.Collections.Generic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데이터를 저장하는 형을 제공함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UnityEngine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유니티가 동작하는 데 필요한 기능을 제공함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클래스 이름을 정함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C#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작성한 프로그램은 클래스 단위로 관리됨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클래스 이름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이름이라는 것을 기억해 둠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있는 중괄호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({)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있는 닫는 중괄호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(})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사이에는 스크립트를 실행했을 때 처리되는 내용을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중괄호로 감싼 부분을 블록이라고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중괄호는 반드시 여는 중괄호와 닫는 중괄호가 쌍으로 사용되어야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여는 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((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{)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쓰고 닫는 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또는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})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빠트리면 오류가 발생하므로 주의함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여는 중괄호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({)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위치는 다음과 같이 현재 줄에 이어서 쓸 수도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278" y="5560459"/>
            <a:ext cx="5056933" cy="874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보이는 슬래시 두 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(//)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시작하는 줄은 주석이라고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슬래시 두 개 뒤에 작성한 문장은 스크립트를 실행할 때 무시됨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주석은 메모를 남기거나 작성한 스크립트를 실행하고 싶지 않을 때 쓰면 편리함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슬래시 두 개는 줄 중간에도 넣을 수 있는데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슬래시 두 개 뒤에 쓴 부분만 무시됨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적힌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적힌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각각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메서드라고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지금은 아무것도 작성하지 않았지만 다음과 같이 블록 안에 처리할 스크립트 코드를 작성할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실행하면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블록 안에 작성한 스크립트 코드가 실행됨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4895" y="4235498"/>
            <a:ext cx="4484031" cy="132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프레임과 실행 시점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화면은 영화나 애니메이션과 마찬가지로 그림 한 컷을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플립북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방식으로 표시함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그림 한 컷을 프레임이라고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초에 표시되는 매수는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FPS(Frame Per Second)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단위로 셈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대개 영화는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초에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(24FPS),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초에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(60FPS)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속도로 그림을 전환해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애니메이션함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초 동안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60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프레임으로 설정해도 사용자가 입력한 표시 내용이 바뀌거나 시스템 부하 등이 달라지면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 간의 시간이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1/60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초보다 빠르거나 느릴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실제로 앞의 프레임부터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몇초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지났는지는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Time.deltaTime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구조로 알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프레임과 실행 시점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프레임과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Time.deltaTime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219253"/>
            <a:ext cx="8334477" cy="346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297541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 smtClean="0">
                <a:solidFill>
                  <a:schemeClr val="tx1"/>
                </a:solidFill>
              </a:rPr>
              <a:t>2</a:t>
            </a:r>
            <a:r>
              <a:rPr lang="ko-KR" altLang="en-US" sz="3200" dirty="0" smtClean="0">
                <a:solidFill>
                  <a:schemeClr val="tx1"/>
                </a:solidFill>
              </a:rPr>
              <a:t>장 </a:t>
            </a:r>
            <a:r>
              <a:rPr lang="en-US" altLang="ko-KR" sz="3200" dirty="0" smtClean="0">
                <a:solidFill>
                  <a:schemeClr val="tx1"/>
                </a:solidFill>
              </a:rPr>
              <a:t>C# </a:t>
            </a:r>
            <a:r>
              <a:rPr lang="ko-KR" altLang="en-US" sz="3200" dirty="0" smtClean="0">
                <a:solidFill>
                  <a:schemeClr val="tx1"/>
                </a:solidFill>
              </a:rPr>
              <a:t>스크립트 기초</a:t>
            </a:r>
            <a:r>
              <a:rPr lang="en-US" altLang="ko-KR" sz="3200" dirty="0" smtClean="0">
                <a:solidFill>
                  <a:schemeClr val="tx1"/>
                </a:solidFill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</a:rPr>
            </a:br>
            <a:r>
              <a:rPr lang="en-US" altLang="ko-KR" sz="3200" dirty="0" smtClean="0">
                <a:solidFill>
                  <a:schemeClr val="tx1"/>
                </a:solidFill>
              </a:rPr>
              <a:t/>
            </a:r>
            <a:br>
              <a:rPr lang="en-US" altLang="ko-KR" sz="3200" dirty="0" smtClean="0">
                <a:solidFill>
                  <a:schemeClr val="tx1"/>
                </a:solidFill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2.1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2.2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2.3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2.4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b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2.5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2.6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배열 사용하기 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2.7  </a:t>
            </a:r>
            <a:r>
              <a:rPr lang="ko-KR" altLang="en-US" sz="2400" b="0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 만들기 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2.8 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클래스 만들기</a:t>
            </a: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/>
            </a:r>
            <a:b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 smtClean="0">
                <a:latin typeface="KoPub돋움체_Pro Medium" pitchFamily="18" charset="-127"/>
                <a:ea typeface="KoPub돋움체_Pro Medium" pitchFamily="18" charset="-127"/>
              </a:rPr>
              <a:t>2.9  Vector </a:t>
            </a:r>
            <a:r>
              <a:rPr lang="ko-KR" altLang="en-US" sz="2400" b="0" dirty="0" smtClean="0">
                <a:latin typeface="KoPub돋움체_Pro Medium" pitchFamily="18" charset="-127"/>
                <a:ea typeface="KoPub돋움체_Pro Medium" pitchFamily="18" charset="-127"/>
              </a:rPr>
              <a:t>클래스 사용하기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프레임과 실행 시점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앞의 그림에서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말풍선이 붙어 있는 것을 주목함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실행시키면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한 번만 실행되지만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프레임마다 반복해서 실행됨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6135" y="2794165"/>
            <a:ext cx="4548005" cy="270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프레임과 실행 시점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캐릭터 표시뿐만 아니라 충돌 판정이나 키 조작 등의 처리를 프레임마다 해야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스크립트의 큰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80109"/>
            <a:ext cx="5577956" cy="2991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출력하기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출력하는 스크립트 코드를 작성해보자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중괄호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({})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안에 다음과 같이 입력함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2392074"/>
            <a:ext cx="7974818" cy="335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출력하기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안에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 내용을 추가함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실제로는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줄도 추가했지만 이 부분은 주석이므로 실행할 때 무시됨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줄처럼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입력하면 소괄호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(())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안에 쓴 문자열을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출력함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문자열은 문자 여러 개를 늘어놓은 것을 말함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 문자열을 쓰려면 문자열의 앞뒤를 큰따옴표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(")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묶음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큰따옴표로 묶지 않고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(Hello, World);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쓰면 오류가 발생함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1234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같은 숫자도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"1234"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처럼 큰따옴표로 묶으면 문자열로 취급함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707" y="2968144"/>
            <a:ext cx="4695040" cy="342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세미콜론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("Hello, World");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끝에는 세미콜론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(;)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붙어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세미콜론은 놓치기 쉬운 기호이지만 컴퓨터에 스크립트 구분을 알려 주는 중요한 역할을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세미콜론을 빠트리면 오류가 발생하므로 주의함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세미콜론을 빠트려도 ‘세미콜론이 없어요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오류가 발생하지 않음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세미콜론이 빠진 다음 줄에 오류가 발생하므로 이때는 바로 앞줄을 확인해 보자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실행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작성했으면 저장한 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에디터로 돌아옴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스크립트의 큰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34467"/>
            <a:ext cx="8276467" cy="410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실행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게임을 실행하면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등록된 게임 오브젝트가 활성화되고 게임 오브젝트에 적용한 스크립트가 실행됨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스크립트가 실행되면 클래스에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처음 한 번만 처리됨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그 후 게임이 종료될 때까지 프레임마다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반복해서 처리함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첫걸음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씬 저장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여기까지 작업한 내용을 저장해야 하므로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씬을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만듦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File → Save As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선택하고 씬 이름을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입력한 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저장하면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씬 아이콘이 나타남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선언하기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스크립트에서는 변수를 사용해 숫자나 문자열을 다룸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변수는 데이터를 감싸고 있는 상자와 같음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상자를 만들려면 상자에 어떤 종류의 데이터를 넣을지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 이름으로 무엇을 쓸지 선언해야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 종류의 이름은 ‘데이터 형 이름’이라고 부르는데 데이터 형에는 정수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소수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불 값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등이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 이름은 ‘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’이라고 하는데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스크립트에서 중복되지 않는 유일한 이름을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스스로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정해서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418718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 선언하기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446" y="4436182"/>
            <a:ext cx="6718083" cy="187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선언하기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데이터 형 이름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292" y="2152380"/>
            <a:ext cx="8343233" cy="297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쉽게 배우는 비법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오브젝트가 움직이는 방향을 스크립트로 기술함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다 작성하면 오브젝트에 적용해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끌어다 붙여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 작성된 대로 오브젝트가 움직이도록 만듦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스크립트도 한국어나 영어 같은 ‘언어’임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언어를 습득하는 왕도가 읽고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쓰고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말하기인 것처럼 스크립트도 이 세 가지가 매우 중요함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제대로 배우려면 그만큼 읽고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쓰고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말하기를 많이 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7117" y="3668720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스크립트와 오브젝트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4006633"/>
            <a:ext cx="7732282" cy="27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선언하기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내용을 지운 후 다음과 같이 작성하고 실행함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역시 잠시 사용하지 않으므로 지움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083" y="2392074"/>
            <a:ext cx="7510586" cy="421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선언하기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age;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변수를 선언함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데이터 형 이름이고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age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상자 이름인 변수명임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정수형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age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이름을 가진 상자를 사용한다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선언임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age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값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넣습니다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상자에 값을 넣는 것을 대입이라고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대입할 때는 값을 넣는 변수를 왼쪽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넣고 싶은 값을 오른쪽에 두고 가운데를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이음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대입 연산자라고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수학에서 쓰는 왼쪽과 오른쪽 값이 같다는 뜻인 등호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(=)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모양은 같지만 의미가 다르므로 주의해야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2737716"/>
            <a:ext cx="7983527" cy="92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759" y="5301323"/>
            <a:ext cx="7983527" cy="95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선언하기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상자 내용을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출력함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괄호 안에 변수명을 넣으면 변수 값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 안에 들어 있는 값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출력할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2-15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 선언과 대입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968144"/>
            <a:ext cx="4208931" cy="250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초기화와 대입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내용을 다시 작성하고 실행함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046432"/>
            <a:ext cx="7962756" cy="251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758" y="4536170"/>
            <a:ext cx="7856523" cy="218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 초기화와 대입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변수 선언과 값 대입을 한꺼번에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이것을 변수의 초기화라고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부동소수점형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height1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160.5f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값으로 초기화함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대입할 소수 뒤에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붙이면 이 소수는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부동소수점형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취급됨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붙이지 않으면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배정도소수점형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취급됨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떼면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변수가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값으로 대입된다고 해석되어 ‘변수형과 대입하는 값의 데이터 형이 달라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오류가 발생함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소수를 대입할 때는 반드시 값 뒤에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붙여야 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737716"/>
            <a:ext cx="8084677" cy="92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 초기화와 대입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데이터 형이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고 이름이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height2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 변수를 선언함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height2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height1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대입함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이처럼 데이터 형이 같은 변수끼리는 값을 대입할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대입은 값을 복사함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데이터를 바꾸는 것은 아니므로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height1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담긴 값은 비어 있지 않고 그대로 남아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3371393"/>
            <a:ext cx="7971465" cy="95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1"/>
          <p:cNvGrpSpPr/>
          <p:nvPr/>
        </p:nvGrpSpPr>
        <p:grpSpPr>
          <a:xfrm>
            <a:off x="597117" y="4350712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변수에 변수 대입하기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4581140"/>
            <a:ext cx="6780107" cy="178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형을 대입하면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 같이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형보다 값을 표현할 수 있는 범위가 넓음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형을 대입하면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들어가지 않는 범위는 버려짐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모르고 넘어가면 값이 달라져 문제가 될 수 있고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이러한 문제는 원인을 찾기 어려워 애먹을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이러한 이유로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C#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float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double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값을 대입하는 것을 금지함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문자열 대입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550" y="1758397"/>
            <a:ext cx="8371582" cy="45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문자열 대입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숫자와 마찬가지로 문자열도 변수에 대입할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문자열을 다루는 데이터 형은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스크립트에서 문자열을 표시할 때는 문자열을 큰따옴표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(")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감싸야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9~11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데이터 형이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name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문자열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Sera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대입하고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출력함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3313786"/>
            <a:ext cx="8157210" cy="99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1"/>
          <p:cNvGrpSpPr/>
          <p:nvPr/>
        </p:nvGrpSpPr>
        <p:grpSpPr>
          <a:xfrm>
            <a:off x="597117" y="4293105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변수에 문자열 대입하기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903" y="4545635"/>
            <a:ext cx="4316520" cy="203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숫자를 대입하면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데이터 형이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형인 변수에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1234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대입했을 때와 출력 결과는 같아 보이지만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형에 대입된 것은 어디까지나 ‘문자열’이므로 계산하는 데는 쓸 수 없음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큰따옴표로 감싸진 것은 무엇이 되었건 문자열임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참고로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변수에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값을 대입하면 컴파일 오류가 발생함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ko-KR" altLang="en-US" dirty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작성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28157"/>
            <a:ext cx="8395484" cy="422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스크립트에서 사칙연산을 할 때 덧셈은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플러스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뺄셈은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-(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마이너스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곱셈은 *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애스터리스크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나눗셈은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/(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슬래시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기호를 사용함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내용을 지우고 다음과 같이 작성함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646458"/>
            <a:ext cx="7420141" cy="412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데이터 형이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형인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 + 2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계산한 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결괏값인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449681"/>
            <a:ext cx="8119511" cy="95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159487" cy="44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873611"/>
            <a:ext cx="8222663" cy="197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변수의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숫자와 숫자의 연산뿐만 아니라 변수와 변수도 연산할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079794"/>
            <a:ext cx="7431533" cy="99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3083358"/>
            <a:ext cx="7444737" cy="3535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변수의 연산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8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초기화하고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초기화함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의 값을 더해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같은 숫자뿐만 아니라 변수에 값을 대입한 후 변수를 사칙연산에 이용할 수도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변수와 변수 덧셈하기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6" y="3025751"/>
            <a:ext cx="7479240" cy="2884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①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 안에 든 값에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더하고 싶거나 변수 값을 일정하게 늘리고 싶을 때가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이때는 다음과 같이 변수 값에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더할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예를 들어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이라고 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10 + 5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계산한 결과가 다시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대입됨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늘릴 때마다 이렇게 쓰면 조금 복잡해짐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간단하게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사용함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증가하고 싶은 값으로 쓰면 변수 값을 원하는 수만큼 증가시킬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212" y="2355907"/>
            <a:ext cx="2705434" cy="3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①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9" y="1758397"/>
            <a:ext cx="8104096" cy="45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①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초기화함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되고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출력됨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더하기 연산자 말고도 뺄셈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곱셈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나눗셈 같은 연산자를 쓸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각각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-=, *=, /=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씀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31794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2-19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간단한 표시 덧셈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87" y="2910537"/>
            <a:ext cx="3424050" cy="241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②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만큼 늘리고 싶을 수도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C#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에는 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만큼 늘릴 때 쓰는 증가 연산자가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 연산자는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+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씀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ko-KR" altLang="en-US" dirty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프로젝트 설정 화면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162" y="2046432"/>
            <a:ext cx="8309606" cy="412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②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817039"/>
            <a:ext cx="8128219" cy="8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44" y="2738751"/>
            <a:ext cx="8053195" cy="362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②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초기화함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증가 연산자를 사용해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만큼 증가시킴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795323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2-20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증가 연산자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121025"/>
            <a:ext cx="4534482" cy="284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편리한 쓰기 방법 ②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 연산자와 반대로 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만큼 줄이는 감소 연산자도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감소 연산자는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--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씩 늘리려면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+ = 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쓸 수도 있고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+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answer = answer + 1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로 쓸 수도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씩 늘리거나 줄이는 연산은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등에서 자주 쓰는 연산으로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+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 연산자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- -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감소 연산자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라는 연산자가 별도로 있으니 편하게 쓸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문자열의 연결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문자열은 숫자처럼 연산을 할 수는 없지만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문자열을 연결할 수 있음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40776"/>
            <a:ext cx="6900311" cy="431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문자열의 연결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2-11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다음과 같이 작성해도 됨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259" y="2078638"/>
            <a:ext cx="7649624" cy="457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문자열의 연결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변수를 문자열로 각각 초기화함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사용해 두 문자열을 연결함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문자열이 바뀌지 않음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연산자를 사용하면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문자열을 바로 연결하므로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문자열이 바뀜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숫자의 연결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+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연산자는 숫자와 숫자의 덧셈이나 문자열과 문자열의 연결뿐만 아니라 숫자와 문자열도 연결할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숫자를 연결하면 숫자는 문자열로 취급됨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숫자의 연결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32297"/>
            <a:ext cx="8171330" cy="503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숫자의 연결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초기화한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string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str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초기화한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num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연결한 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message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변수에 대입함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문자열과 숫자를 연결하면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num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문자열로 취급하므로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message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happy 123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출력됨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2.4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프로그래밍 언어 입문서를 보면 첫 예제로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출력하는 프로그램을 많이 씀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Hello, World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출력하는 프로그램은 한국 뿐만 아니라 전 세계적으로 쓰는 프로그램으로 ‘세계에서 가장 유명한 프로그램’이라고 부름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작성하기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0" y="1988825"/>
            <a:ext cx="8471336" cy="459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특정한 조건이 맞을 때만 스크립트를 실행하고 싶다면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사용하는 방법에는 몇 가지 형식이 있는데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중 가장 간단한 조건식은 다음과 같음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2334467"/>
            <a:ext cx="1726019" cy="196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조건식에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표시한 조건을 만족하면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조건이 ‘참’이면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({})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블록에 담긴 처리를 실행함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조건을 만족시키지 못하면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조건식이 ‘거짓’이면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중괄호 블록 안에 담긴 처리를 실행하지 않고 다음 스크립트로 넘어감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72350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2-21 if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문의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3011543"/>
            <a:ext cx="2360536" cy="329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조건식에는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관계 연산자를 사용할 수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 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연산자는 왼쪽과 오른쪽 값이 같으면 ‘참’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같지 않으면 ‘거짓’이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대입할 때 쓰는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연산자와 헷갈리지 않도록 주의함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= =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과 반대로 왼쪽과 오른쪽 값이 같으면 ‘거짓’이 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이외에는 수학에서 자주 사용하는 부등호와 같은 개념으로 쓰임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429000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관계 연산자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717035"/>
            <a:ext cx="8276917" cy="167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58397"/>
            <a:ext cx="7922895" cy="489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약초 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herbNum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일 때 체력을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회복하는 스크립트임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조건식에서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herbNum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값이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인지 확인함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herbNum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대입하므로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‘참’임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참일 때는 중괄호 블록 안에 담긴 처리가 실행되므로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체력을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회복이 출력됨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스크립트는 조건식이 ‘거짓’이면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메시지를 출력하지 않고 종료함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if~else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응용한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if~else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문이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이것은 ‘체력이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이상이면 공격하고 아니면 방어한다’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처럼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만족할 때와 만족하지 않을 때를 각각 다르게 처리할 때 씀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680109"/>
            <a:ext cx="1634995" cy="330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if~else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2-22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if~else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문의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161646"/>
            <a:ext cx="4189099" cy="360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if~else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132743" cy="3852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if~else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조건 분기하기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58397"/>
            <a:ext cx="8179120" cy="2272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조건이 두 개라고 해서 추가되는 요소는 없음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뒤에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연결시키기만 하면 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449681"/>
            <a:ext cx="1413259" cy="3359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5825862"/>
            <a:ext cx="820602" cy="94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오브젝트 작성하기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1988825"/>
            <a:ext cx="8239521" cy="436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조건문의 흐름은 위에서 아래로 차례대로 검사해 조건을 만족하면 계속해서 중괄호 블록 안에 든 처리를 실행함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문이나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문은 실행하지 않고 조건 분기를 종료한 후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그다음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스크립트를 처리함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모든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조건식을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만족하지 않으면 마지막에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에 해당하는 중괄호 블록 안의 처리를 실행함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문과 마지막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사이에 있는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문은 몇 개라도 상관없고 마지막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else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문은 생략할 수 있음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597117" y="388985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2-23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연속된 </a:t>
              </a:r>
              <a:r>
                <a:rPr lang="en-US" altLang="ko-KR" sz="1200" b="1" dirty="0" err="1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if~else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문의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4120284"/>
            <a:ext cx="7120346" cy="237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7994238" cy="4852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추가하기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58397"/>
            <a:ext cx="8048492" cy="201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범위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문의 블록에서 정의한 변수는 사용할 수 있는 범위가 정해져 있음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25" y="2094999"/>
            <a:ext cx="7930093" cy="473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범위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실행 도구를 클릭해 스크립트를 실행하려고 하면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에디터의 왼쪽 아래에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The name ‘y’ dose not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exsit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in the current context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오류가 발생함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사용하는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변수가 선언되지 않아 위험하다는 오류임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분명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제대로 선언하고 초기화까지 했는데 오류가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뜨는건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변수는 선언한 줄을 포함하는 중괄호 안에서만 사용할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이것을 변수 범위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사용할 수 있는 범위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정의한 이후부터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}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사이에서 사용할 수 있음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12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정의한 이후부터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}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사이에서만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범위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2-24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변수 범위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161646"/>
            <a:ext cx="7111170" cy="350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 범위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오류가 발생한 원인은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변수의 범위는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블록 안이므로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y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변수가 선언되어 있지 않다’는 오류가 발생한 것임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줄을 주석으로 처리하면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줄의 처음에 슬래시 두 개를 넣어 주석으로 처리함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오류가 사라지면서 실행할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예제처럼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안에서 선언한 변수는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 바깥에서는 사용할 수 없으므로 주의함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작성하다 보면 같은 처리를 여러 번 반복해야 할 때가 있는데 이때는 반복 횟수를 지정하면 자동으로 반복 횟수만큼 처리를 반복하는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사용함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반복 횟수는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for(3)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처럼 단순히 쓸 수는 없음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실제 스크립트에서는 다음과 같이 사용함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392074"/>
            <a:ext cx="1837007" cy="14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4638747"/>
            <a:ext cx="5216434" cy="1467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2-25 for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문의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3355530" cy="3452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문의 괄호 안에는 반복 조건을 작성함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084478"/>
            <a:ext cx="8073850" cy="376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/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2-6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 적용하기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8350137" cy="431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615" y="1816004"/>
            <a:ext cx="8029303" cy="1608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써서 처리를 다섯 번 반복하는 예제임</a:t>
            </a:r>
          </a:p>
        </p:txBody>
      </p:sp>
      <p:grpSp>
        <p:nvGrpSpPr>
          <p:cNvPr id="6" name="그룹 11"/>
          <p:cNvGrpSpPr/>
          <p:nvPr/>
        </p:nvGrpSpPr>
        <p:grpSpPr>
          <a:xfrm>
            <a:off x="597117" y="216164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2-26 for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문의 처리 흐름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449681"/>
            <a:ext cx="5568552" cy="310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이 한 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   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여섯 번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    ~     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다섯 번 반복해서 실행됨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     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으로 초기화함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반복 조건（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&lt; 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）을 만족하면     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만족하지 않으면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반복문을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종료함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      Console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창에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출력함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        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를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증가시킴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값을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증가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).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             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로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돌아감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1758397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6624" y="1758397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3187" y="3083358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6371" y="1758397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5502" y="1722254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104039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2413538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57305" y="2759180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73187" y="3392857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0048" y="2392074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61222" y="3429000"/>
            <a:ext cx="303917" cy="324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1756833"/>
            <a:ext cx="8281224" cy="3976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240080" cy="173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까지 출력하는 스크립트임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171" y="2046318"/>
            <a:ext cx="7178338" cy="96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312" y="3037562"/>
            <a:ext cx="7121815" cy="361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까지 카운트다운하는 스크립트임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7966123" cy="384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497" y="1758397"/>
            <a:ext cx="8128635" cy="146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문으로 반복하기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까지 더한 값을 출력하는 스크립트임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2046432"/>
            <a:ext cx="7081188" cy="46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2.5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제어문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스크립트에서 오류는 흔한 것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작성하고 ‘자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이제 게임이 움직인다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고 생각하자마자 오류 메시지가 나올 때가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이때마다 ‘아아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스크립트는 어렵다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고 생각할 수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컴파일이 한 번에 되는 경우는 생각만큼 많지 않음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마음을 편하게 먹고 오류 코드를 읽은 후 해당하는 부분을 살펴보자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작성하기</a:t>
            </a:r>
            <a:endParaRPr lang="ko-KR" altLang="en-US" dirty="0"/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스크립트에 작성한 움직임을 오브젝트에 적용하려면 게임 오브젝트와 ‘연결해야’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오브젝트에 움직이는 스크립트를 적용해야 오브젝트가 제대로 동작함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스크립트를 사용하다 보면 여러 가지 값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게임 순위와 점수 등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한꺼번에 다뤄야 할 때가 있음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 변수를 하나하나 만드는 것은 너무나 수고로움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예를 들어 학생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명의 점수를 다룬다면 변수를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선언해야 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정도라면 인내와 오기로 할 수 있지만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1,000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개에서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만 개로 늘어나면 힘은 힘대로 들고 그만큼 실수도 늘어날 수 있음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341" y="3719523"/>
            <a:ext cx="2397340" cy="258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선언과 규칙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배열을 쓰면 해결됨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배열은 변수 상자를 가로로 이어 붙인 길고 얇은 상자와 비슷함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2-27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배열 이미지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210" y="2839707"/>
            <a:ext cx="7033568" cy="191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준비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사용하면 변수 상자를 굳이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100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개씩 준비하지 않아도 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길고 얇은 상자 한 개만 쓰면 되므로 다루기도 쉽고 만들기도 간단함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가 정수형을 나타내는 것처럼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[ ]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는 정수 배열형을 나타냄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다만 이것만으로는 변수 상자를 몇 개 연결하고 싶은지 알 수 없음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앞의 선언에 이어서 준비하려는 상자 수를 다음과 같이 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상자를 다섯 개 준비하려면 오른쪽에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[5]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오른쪽에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키워드가 나옴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영어로는 ‘새로운’이라는 뜻이지만 스크립트에서는 ‘만든다’라는 뜻에 가까움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[5]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상자를 다섯 개 만듦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만들려면 배열을 선언하고 바로 이어서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이용해 배열에 필요한 상자 수를 지정해야 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1146" y="2392074"/>
            <a:ext cx="1529823" cy="378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4040238"/>
            <a:ext cx="3124200" cy="36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값 이용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이것으로 상자 다섯 개를 연결한 배열을 만듦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배열에 값을 대입하거나 꺼내려면 다음과 같이 상자 번호를 지정해야 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앞에서 세 번째에 있는 상자에서 값을 꺼내고 싶다면 다음과 같이 씀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739498"/>
            <a:ext cx="1260820" cy="34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값 이용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points[3]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을 잘못 쓴 것 아니야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?’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라고 생각했나요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?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바르게 쓴 것임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번부터 세기 때문임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맨 앞 번호는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앞에서 두 번째 번호는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마지막 상자 번호는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배열에서는 상자에 넣는 값을 요소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상자의 총수를 요소 수라고 함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3140965"/>
            <a:ext cx="8295408" cy="336350"/>
            <a:chOff x="597117" y="3035043"/>
            <a:chExt cx="8295408" cy="336350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2-28 </a:t>
              </a:r>
              <a:r>
                <a:rPr lang="ko-KR" altLang="en-US" sz="1200" b="1" dirty="0" smtClean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배열 정하기</a:t>
              </a:r>
              <a:endPara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3543869"/>
            <a:ext cx="5156071" cy="25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15083"/>
            <a:ext cx="7241948" cy="499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886" y="1816004"/>
            <a:ext cx="8205246" cy="1725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요소 수가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인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int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형 배열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array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선언함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11~15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대괄호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([])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각 배열 요소에 숫자를 대입함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배열의 첫 번째 요소가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번인 것을 주의함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17~20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 배열 내용을 출력함</a:t>
            </a: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Debug.Log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다섯 번 쓰지 않고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써서 배열의 모든 요소를 출력함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배열과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반복문은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자주 함께 쓰이므로 묶음으로 생각하면 편함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배열의 요소에 값을 대입할 때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11~15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줄처럼 하나하나 쓰면 꽤 번거로움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이때는 다음과 같이 간단히 쓸 수 있음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방법에서는 배열에 넣는 개수가 분명하므로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new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배열의 요소 수를 지정하지 않아도 됨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337164"/>
            <a:ext cx="3923330" cy="416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</a:p>
          <a:p>
            <a:pPr lvl="1"/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다음은 배열에 포함된 숫자 중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이상인 숫자만 출력하는 스크립트임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7682246" cy="4621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2.6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 사용하기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배열을 사용하는 방법</a:t>
            </a:r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11~17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사용해 배열의 요소를 첫 번째부터 차례로 확인함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13~16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if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문을 써서 값이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90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이상인 요소만 출력함</a:t>
            </a:r>
          </a:p>
          <a:p>
            <a:pPr lvl="1"/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for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문의 반복 조건은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부터 </a:t>
            </a:r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points.Length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까지임</a:t>
            </a:r>
            <a:endParaRPr lang="ko-KR" altLang="en-US" dirty="0" smtClean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Medium" pitchFamily="18" charset="-127"/>
                <a:ea typeface="KoPub돋움체_Pro Medium" pitchFamily="18" charset="-127"/>
              </a:rPr>
              <a:t>points.Length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란 글자 그대로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points 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배열의 길이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요소 수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임</a:t>
            </a:r>
          </a:p>
          <a:p>
            <a:pPr lvl="1"/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배열형의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 smtClean="0">
                <a:latin typeface="KoPub돋움체_Pro Medium" pitchFamily="18" charset="-127"/>
                <a:ea typeface="KoPub돋움체_Pro Medium" pitchFamily="18" charset="-127"/>
              </a:rPr>
              <a:t>변수명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.Length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써서 배열의 길이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이 예제에서는 </a:t>
            </a:r>
            <a:r>
              <a:rPr lang="en-US" altLang="ko-KR" dirty="0" smtClean="0">
                <a:latin typeface="KoPub돋움체_Pro Medium" pitchFamily="18" charset="-127"/>
                <a:ea typeface="KoPub돋움체_Pro Medium" pitchFamily="18" charset="-127"/>
              </a:rPr>
              <a:t>5)</a:t>
            </a:r>
            <a:r>
              <a:rPr lang="ko-KR" altLang="en-US" dirty="0" smtClean="0">
                <a:latin typeface="KoPub돋움체_Pro Medium" pitchFamily="18" charset="-127"/>
                <a:ea typeface="KoPub돋움체_Pro Medium" pitchFamily="18" charset="-127"/>
              </a:rPr>
              <a:t>를 얻을 수 있음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21940"/>
            <a:ext cx="8191182" cy="101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</TotalTime>
  <Words>5927</Words>
  <Application>Microsoft Office PowerPoint</Application>
  <PresentationFormat>화면 슬라이드 쇼(4:3)</PresentationFormat>
  <Paragraphs>843</Paragraphs>
  <Slides>151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151</vt:i4>
      </vt:variant>
    </vt:vector>
  </HeadingPairs>
  <TitlesOfParts>
    <vt:vector size="16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C# 스크립트 기초</vt:lpstr>
      <vt:lpstr>2장 C# 스크립트 기초  2.1  스크립트 2.2  스크립트 작성하기 2.3  스크립트 첫걸음 2.4  변수 사용하기 2.5  제어문 사용하기 2.6  배열 사용하기  2.7  메서드 만들기  2.8  클래스 만들기 2.9  Vector 클래스 사용하기</vt:lpstr>
      <vt:lpstr>2.1 스크립트</vt:lpstr>
      <vt:lpstr>2.2 스크립트 작성하기</vt:lpstr>
      <vt:lpstr>2.2 스크립트 작성하기</vt:lpstr>
      <vt:lpstr>2.2 스크립트 작성하기</vt:lpstr>
      <vt:lpstr>2.2 스크립트 작성하기</vt:lpstr>
      <vt:lpstr>2.2 스크립트 작성하기</vt:lpstr>
      <vt:lpstr>2.2 스크립트 작성하기</vt:lpstr>
      <vt:lpstr>2.2 스크립트 작성하기</vt:lpstr>
      <vt:lpstr>2.2 스크립트 작성하기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2.3 스크립트 첫걸음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2.4 변수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2.5 제어문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2.6 배열 사용하기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2.7 메서드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2.8 클래스 만들기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2.9 Vector 클래스 사용하기</vt:lpstr>
      <vt:lpstr>변수, 제어문 동영상 보기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318</cp:revision>
  <cp:lastPrinted>2016-08-10T06:58:55Z</cp:lastPrinted>
  <dcterms:created xsi:type="dcterms:W3CDTF">2013-04-05T19:58:06Z</dcterms:created>
  <dcterms:modified xsi:type="dcterms:W3CDTF">2022-03-22T08:10:00Z</dcterms:modified>
</cp:coreProperties>
</file>